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4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9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3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6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5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0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6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2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9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4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9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23A96-2A41-4FA3-B5AE-139AF1D9FF2F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A0622-3FBC-4E3C-8AF7-743092DD8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9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8191" y="0"/>
            <a:ext cx="5839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Bexar County Constable Office PCT#4 Training Provider ID# 029204</a:t>
            </a:r>
          </a:p>
          <a:p>
            <a:pPr algn="ctr"/>
            <a:r>
              <a:rPr lang="en-US" sz="1600" b="1" dirty="0"/>
              <a:t>Training TEST Evaluation MATRIX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622007" cy="6491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426" y="0"/>
            <a:ext cx="490174" cy="5729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76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           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9" name="Straight Connector 8"/>
          <p:cNvCxnSpPr>
            <a:endCxn id="7" idx="3"/>
          </p:cNvCxnSpPr>
          <p:nvPr/>
        </p:nvCxnSpPr>
        <p:spPr>
          <a:xfrm flipV="1">
            <a:off x="152400" y="1131332"/>
            <a:ext cx="8915400" cy="11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" y="152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52400" y="1905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" y="228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2400" y="266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8704" y="3050849"/>
            <a:ext cx="888909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78704" y="3426015"/>
            <a:ext cx="8508096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400" y="3810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52400" y="4185166"/>
            <a:ext cx="8534400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2400" y="457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52400" y="4953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400" y="533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52400" y="5715000"/>
            <a:ext cx="85466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2400" y="609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52400" y="647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91026" y="530423"/>
            <a:ext cx="6077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Course/Lesson Name:</a:t>
            </a:r>
            <a:r>
              <a:rPr lang="en-US" sz="1400" dirty="0"/>
              <a:t>______________________ </a:t>
            </a:r>
            <a:r>
              <a:rPr lang="en-US" sz="1400" b="1" dirty="0"/>
              <a:t>TCOLE #</a:t>
            </a:r>
            <a:r>
              <a:rPr lang="en-US" sz="1400" dirty="0">
                <a:latin typeface="Arial Black" panose="020B0A04020102020204" pitchFamily="34" charset="0"/>
              </a:rPr>
              <a:t>_</a:t>
            </a:r>
            <a:r>
              <a:rPr lang="en-US" sz="1400" dirty="0"/>
              <a:t>___------Page __of __ 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20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438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981200" y="762000"/>
            <a:ext cx="0" cy="609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981200" y="137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981200" y="2133600"/>
            <a:ext cx="67178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981200" y="289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981200" y="3657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981200" y="4419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981200" y="670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981200" y="5943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981200" y="518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667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895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12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35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505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33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96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26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495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800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105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410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715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01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324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629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93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16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467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77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07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382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8686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714165" y="114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714165" y="190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14165" y="266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714165" y="3429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714165" y="4191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714165" y="495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714165" y="571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714165" y="647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22052" y="6858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722052" y="150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722052" y="226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722052" y="3030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722052" y="3792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722052" y="4554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722052" y="531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722052" y="607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8877" y="69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6200" y="1447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6200" y="2222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6200" y="2984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6200" y="3746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6200" y="450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6200" y="5270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8877" y="6019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cxnSp>
        <p:nvCxnSpPr>
          <p:cNvPr id="94" name="Straight Connector 93"/>
          <p:cNvCxnSpPr/>
          <p:nvPr/>
        </p:nvCxnSpPr>
        <p:spPr>
          <a:xfrm>
            <a:off x="9067800" y="762000"/>
            <a:ext cx="0" cy="609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839200" y="762000"/>
            <a:ext cx="176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Straight Connector 1046"/>
          <p:cNvCxnSpPr/>
          <p:nvPr/>
        </p:nvCxnSpPr>
        <p:spPr>
          <a:xfrm>
            <a:off x="8699065" y="762000"/>
            <a:ext cx="36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TextBox 1047"/>
          <p:cNvSpPr txBox="1"/>
          <p:nvPr/>
        </p:nvSpPr>
        <p:spPr>
          <a:xfrm>
            <a:off x="8686800" y="728246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Test</a:t>
            </a:r>
          </a:p>
          <a:p>
            <a:r>
              <a:rPr lang="en-US" sz="800" dirty="0"/>
              <a:t>Score</a:t>
            </a:r>
          </a:p>
        </p:txBody>
      </p:sp>
      <p:sp>
        <p:nvSpPr>
          <p:cNvPr id="1060" name="TextBox 1059"/>
          <p:cNvSpPr txBox="1"/>
          <p:nvPr/>
        </p:nvSpPr>
        <p:spPr>
          <a:xfrm>
            <a:off x="-76200" y="851356"/>
            <a:ext cx="287258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Arial Black" panose="020B0A04020102020204" pitchFamily="34" charset="0"/>
              </a:rPr>
              <a:t>1.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2.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3.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4.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5.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6.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7.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8.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8331356" y="533400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 Black" panose="020B0A040201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8512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8191" y="0"/>
            <a:ext cx="5839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Bexar County Constable Office PCT#4 Training Provider ID# 029204</a:t>
            </a:r>
          </a:p>
          <a:p>
            <a:pPr algn="ctr"/>
            <a:r>
              <a:rPr lang="en-US" sz="1600" b="1" dirty="0"/>
              <a:t>Training TEST Evaluation MATRIX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622007" cy="6491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426" y="0"/>
            <a:ext cx="490174" cy="5729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76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           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6" name="Straight Connector 5"/>
          <p:cNvCxnSpPr>
            <a:endCxn id="5" idx="3"/>
          </p:cNvCxnSpPr>
          <p:nvPr/>
        </p:nvCxnSpPr>
        <p:spPr>
          <a:xfrm flipV="1">
            <a:off x="152400" y="1131332"/>
            <a:ext cx="8915400" cy="11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400" y="152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905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228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266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8704" y="3050849"/>
            <a:ext cx="888909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8704" y="3426015"/>
            <a:ext cx="8508096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3810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52400" y="4185166"/>
            <a:ext cx="8534400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" y="457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2400" y="4953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533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52400" y="5715000"/>
            <a:ext cx="85466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" y="609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52400" y="647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91026" y="530423"/>
            <a:ext cx="8052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Course/Lesson Name:</a:t>
            </a:r>
            <a:r>
              <a:rPr lang="en-US" sz="1400" dirty="0"/>
              <a:t>_____________________________________ </a:t>
            </a:r>
            <a:r>
              <a:rPr lang="en-US" sz="1400" b="1" dirty="0"/>
              <a:t>TCOLE #</a:t>
            </a:r>
            <a:r>
              <a:rPr lang="en-US" sz="1400" dirty="0"/>
              <a:t>_______________Page __of __ 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20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438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81200" y="762000"/>
            <a:ext cx="0" cy="609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137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81200" y="2133600"/>
            <a:ext cx="67178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981200" y="289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81200" y="3657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81200" y="4419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81200" y="670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81200" y="5943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81200" y="518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67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95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12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35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505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733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96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26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95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0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05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410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1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324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629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93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16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467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77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382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686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714165" y="114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14165" y="190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14165" y="266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714165" y="3429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14165" y="4191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14165" y="495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14165" y="571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14165" y="647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22052" y="6858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722052" y="150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722052" y="226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722052" y="3030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722052" y="3792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722052" y="4554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722052" y="531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2052" y="607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8877" y="69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6200" y="1447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200" y="2222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200" y="2984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6200" y="3746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6200" y="450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6200" y="5270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8877" y="6019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9067800" y="762000"/>
            <a:ext cx="0" cy="609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839200" y="762000"/>
            <a:ext cx="176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699065" y="762000"/>
            <a:ext cx="36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686800" y="728246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Test</a:t>
            </a:r>
          </a:p>
          <a:p>
            <a:r>
              <a:rPr lang="en-US" sz="800" dirty="0"/>
              <a:t>Score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-127588" y="851356"/>
            <a:ext cx="356188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Arial Black" panose="020B0A04020102020204" pitchFamily="34" charset="0"/>
              </a:rPr>
              <a:t> 9.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10.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11.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12.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13.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14.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15.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16.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331356" y="533400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 Black" panose="020B0A040201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29086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8191" y="0"/>
            <a:ext cx="5839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Bexar County Constable Office PCT#4 Training Provider ID# 029204</a:t>
            </a:r>
          </a:p>
          <a:p>
            <a:pPr algn="ctr"/>
            <a:r>
              <a:rPr lang="en-US" sz="1600" b="1" dirty="0"/>
              <a:t>Training TEST Evaluation MATRIX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622007" cy="6491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426" y="0"/>
            <a:ext cx="490174" cy="5729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76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           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6" name="Straight Connector 5"/>
          <p:cNvCxnSpPr>
            <a:endCxn id="5" idx="3"/>
          </p:cNvCxnSpPr>
          <p:nvPr/>
        </p:nvCxnSpPr>
        <p:spPr>
          <a:xfrm flipV="1">
            <a:off x="152400" y="1131332"/>
            <a:ext cx="8915400" cy="11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400" y="152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905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228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266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8704" y="3050849"/>
            <a:ext cx="888909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8704" y="3426015"/>
            <a:ext cx="8508096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3810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52400" y="4185166"/>
            <a:ext cx="8534400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" y="457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2400" y="4953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533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52400" y="5715000"/>
            <a:ext cx="85466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" y="609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52400" y="647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91026" y="530423"/>
            <a:ext cx="8052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Course/Lesson Name:</a:t>
            </a:r>
            <a:r>
              <a:rPr lang="en-US" sz="1400" dirty="0"/>
              <a:t>_____________________________________ </a:t>
            </a:r>
            <a:r>
              <a:rPr lang="en-US" sz="1400" b="1" dirty="0"/>
              <a:t>TCOLE #</a:t>
            </a:r>
            <a:r>
              <a:rPr lang="en-US" sz="1400" dirty="0"/>
              <a:t>_______________Page __of __ 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20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438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81200" y="762000"/>
            <a:ext cx="0" cy="609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137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81200" y="2133600"/>
            <a:ext cx="67178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981200" y="289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81200" y="3657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81200" y="4419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81200" y="670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81200" y="5943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81200" y="518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67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95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12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35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505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733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96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26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95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0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05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410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1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324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629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93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16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467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77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382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686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714165" y="114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14165" y="190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14165" y="266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714165" y="3429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14165" y="4191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14165" y="495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14165" y="571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14165" y="647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22052" y="6858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722052" y="150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722052" y="226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722052" y="3030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722052" y="3792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722052" y="4554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722052" y="531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2052" y="607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8877" y="69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6200" y="1447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200" y="2222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200" y="2984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6200" y="3746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6200" y="450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6200" y="5270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8877" y="6019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9067800" y="762000"/>
            <a:ext cx="0" cy="609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839200" y="762000"/>
            <a:ext cx="176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699065" y="762000"/>
            <a:ext cx="36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686800" y="728246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Test</a:t>
            </a:r>
          </a:p>
          <a:p>
            <a:r>
              <a:rPr lang="en-US" sz="800" dirty="0"/>
              <a:t>Score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-127588" y="851356"/>
            <a:ext cx="389850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Arial Black" panose="020B0A04020102020204" pitchFamily="34" charset="0"/>
              </a:rPr>
              <a:t> 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17.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18.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19.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20.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21.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22.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23.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24.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331356" y="533400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 Black" panose="020B0A040201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2777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8191" y="0"/>
            <a:ext cx="5839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Bexar County Constable Office PCT#4 Training Provider ID# 029204</a:t>
            </a:r>
          </a:p>
          <a:p>
            <a:pPr algn="ctr"/>
            <a:r>
              <a:rPr lang="en-US" sz="1600" b="1" dirty="0"/>
              <a:t>Training TEST Evaluation MATRIX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622007" cy="6491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426" y="0"/>
            <a:ext cx="490174" cy="5729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76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           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6" name="Straight Connector 5"/>
          <p:cNvCxnSpPr>
            <a:endCxn id="5" idx="3"/>
          </p:cNvCxnSpPr>
          <p:nvPr/>
        </p:nvCxnSpPr>
        <p:spPr>
          <a:xfrm flipV="1">
            <a:off x="152400" y="1131332"/>
            <a:ext cx="8915400" cy="11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400" y="152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905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228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266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8704" y="3050849"/>
            <a:ext cx="888909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8704" y="3426015"/>
            <a:ext cx="8508096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3810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52400" y="4185166"/>
            <a:ext cx="8534400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" y="457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2400" y="4953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533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52400" y="5715000"/>
            <a:ext cx="85466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" y="609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52400" y="647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91026" y="530423"/>
            <a:ext cx="8052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Course/Lesson Name:</a:t>
            </a:r>
            <a:r>
              <a:rPr lang="en-US" sz="1400" dirty="0"/>
              <a:t>_____________________________________ </a:t>
            </a:r>
            <a:r>
              <a:rPr lang="en-US" sz="1400" b="1" dirty="0"/>
              <a:t>TCOLE #</a:t>
            </a:r>
            <a:r>
              <a:rPr lang="en-US" sz="1400" dirty="0"/>
              <a:t>_______________Page __of __ 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20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438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81200" y="762000"/>
            <a:ext cx="0" cy="609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137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81200" y="2133600"/>
            <a:ext cx="67178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981200" y="289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81200" y="3657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81200" y="4419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81200" y="670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81200" y="5943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81200" y="518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67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95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12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35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505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733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96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26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95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0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05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410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1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324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629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93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16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467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77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382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686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714165" y="114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14165" y="190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14165" y="266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714165" y="3429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14165" y="4191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14165" y="495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14165" y="571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14165" y="647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22052" y="6858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722052" y="150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722052" y="226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722052" y="3030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722052" y="3792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722052" y="4554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722052" y="531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2052" y="607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8877" y="69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6200" y="1447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200" y="2222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200" y="2984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6200" y="3746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6200" y="450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6200" y="5270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8877" y="6019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9067800" y="762000"/>
            <a:ext cx="0" cy="609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839200" y="762000"/>
            <a:ext cx="176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699065" y="762000"/>
            <a:ext cx="36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686800" y="728246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Test</a:t>
            </a:r>
          </a:p>
          <a:p>
            <a:r>
              <a:rPr lang="en-US" sz="800" dirty="0"/>
              <a:t>Score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-127588" y="797778"/>
            <a:ext cx="389850" cy="587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Arial Black" panose="020B0A04020102020204" pitchFamily="34" charset="0"/>
              </a:rPr>
              <a:t> 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25.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26.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27.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</a:t>
            </a:r>
          </a:p>
          <a:p>
            <a:r>
              <a:rPr lang="en-US" sz="800" dirty="0">
                <a:latin typeface="Arial Black" panose="020B0A04020102020204" pitchFamily="34" charset="0"/>
              </a:rPr>
              <a:t> 28.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29.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30.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31.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</a:t>
            </a:r>
          </a:p>
          <a:p>
            <a:r>
              <a:rPr lang="en-US" sz="800" dirty="0">
                <a:latin typeface="Arial Black" panose="020B0A04020102020204" pitchFamily="34" charset="0"/>
              </a:rPr>
              <a:t> 32.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331356" y="533400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 Black" panose="020B0A040201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82841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8191" y="0"/>
            <a:ext cx="5839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Bexar County Constable Office PCT#4 Training Provider ID# 029204</a:t>
            </a:r>
          </a:p>
          <a:p>
            <a:pPr algn="ctr"/>
            <a:r>
              <a:rPr lang="en-US" sz="1600" b="1" dirty="0"/>
              <a:t>Training TEST Evaluation MATRIX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622007" cy="6491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426" y="0"/>
            <a:ext cx="490174" cy="5729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76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           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6" name="Straight Connector 5"/>
          <p:cNvCxnSpPr>
            <a:endCxn id="5" idx="3"/>
          </p:cNvCxnSpPr>
          <p:nvPr/>
        </p:nvCxnSpPr>
        <p:spPr>
          <a:xfrm flipV="1">
            <a:off x="152400" y="1131332"/>
            <a:ext cx="8915400" cy="11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400" y="152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905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228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266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8704" y="3050849"/>
            <a:ext cx="888909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8704" y="3426015"/>
            <a:ext cx="8508096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3810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52400" y="4185166"/>
            <a:ext cx="8534400" cy="5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" y="4572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2400" y="4953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5334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52400" y="5715000"/>
            <a:ext cx="85466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" y="6096000"/>
            <a:ext cx="891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		</a:t>
            </a:r>
            <a:r>
              <a:rPr lang="en-US" sz="1400" dirty="0"/>
              <a:t>1   2   3   4   5   6   7   8   9   10   11   12   13   14   15   16   17   18   19   20   21   22   23   24  25</a:t>
            </a:r>
          </a:p>
          <a:p>
            <a:endParaRPr lang="en-US" sz="800" dirty="0"/>
          </a:p>
          <a:p>
            <a:r>
              <a:rPr lang="en-US" sz="1000" dirty="0"/>
              <a:t>PID#</a:t>
            </a:r>
          </a:p>
          <a:p>
            <a:endParaRPr lang="en-US" sz="1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52400" y="64770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91026" y="530423"/>
            <a:ext cx="8052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Course/Lesson Name:</a:t>
            </a:r>
            <a:r>
              <a:rPr lang="en-US" sz="1400" dirty="0"/>
              <a:t>_____________________________________ </a:t>
            </a:r>
            <a:r>
              <a:rPr lang="en-US" sz="1400" b="1" dirty="0"/>
              <a:t>TCOLE #</a:t>
            </a:r>
            <a:r>
              <a:rPr lang="en-US" sz="1400" dirty="0"/>
              <a:t>_______________Page __of __ 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20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438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81200" y="762000"/>
            <a:ext cx="0" cy="609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137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81200" y="2133600"/>
            <a:ext cx="67178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981200" y="289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81200" y="3657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81200" y="4419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81200" y="6705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81200" y="5943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81200" y="51816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67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95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12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35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505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733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96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26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495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0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05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410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15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19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324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629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934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162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4676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7724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2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3820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686800" y="762000"/>
            <a:ext cx="0" cy="609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714165" y="114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14165" y="190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14165" y="266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714165" y="3429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14165" y="4191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14165" y="4953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14165" y="5715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14165" y="6477000"/>
            <a:ext cx="343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PA</a:t>
            </a:r>
          </a:p>
          <a:p>
            <a:r>
              <a:rPr lang="en-US" sz="1000" dirty="0"/>
              <a:t>CA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22052" y="6858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722052" y="150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722052" y="226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722052" y="3030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722052" y="3792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722052" y="4554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722052" y="531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2052" y="6078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Q#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8877" y="69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6200" y="1447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200" y="2222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200" y="2984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6200" y="3746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6200" y="4508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6200" y="5270956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8877" y="6019800"/>
            <a:ext cx="1282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/>
              <a:t>Last Name, First Name MI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9067800" y="762000"/>
            <a:ext cx="0" cy="609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839200" y="762000"/>
            <a:ext cx="176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699065" y="762000"/>
            <a:ext cx="36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686800" y="728246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Test</a:t>
            </a:r>
          </a:p>
          <a:p>
            <a:r>
              <a:rPr lang="en-US" sz="800" dirty="0"/>
              <a:t>Score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-127588" y="797778"/>
            <a:ext cx="389850" cy="587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Arial Black" panose="020B0A04020102020204" pitchFamily="34" charset="0"/>
              </a:rPr>
              <a:t> 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33.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34.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35.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</a:t>
            </a:r>
          </a:p>
          <a:p>
            <a:r>
              <a:rPr lang="en-US" sz="800" dirty="0">
                <a:latin typeface="Arial Black" panose="020B0A04020102020204" pitchFamily="34" charset="0"/>
              </a:rPr>
              <a:t> 36.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37.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38.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39.</a:t>
            </a: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endParaRPr lang="en-US" sz="800" dirty="0">
              <a:latin typeface="Arial Black" panose="020B0A04020102020204" pitchFamily="34" charset="0"/>
            </a:endParaRPr>
          </a:p>
          <a:p>
            <a:r>
              <a:rPr lang="en-US" sz="800" dirty="0">
                <a:latin typeface="Arial Black" panose="020B0A04020102020204" pitchFamily="34" charset="0"/>
              </a:rPr>
              <a:t> </a:t>
            </a:r>
          </a:p>
          <a:p>
            <a:r>
              <a:rPr lang="en-US" sz="800" dirty="0">
                <a:latin typeface="Arial Black" panose="020B0A04020102020204" pitchFamily="34" charset="0"/>
              </a:rPr>
              <a:t> 40.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331356" y="533400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 Black" panose="020B0A040201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77437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647</Words>
  <Application>Microsoft Office PowerPoint</Application>
  <PresentationFormat>On-screen Show (4:3)</PresentationFormat>
  <Paragraphs>542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GeorgeDLittle</dc:creator>
  <cp:lastModifiedBy>GeorgeDLittle</cp:lastModifiedBy>
  <cp:revision>14</cp:revision>
  <cp:lastPrinted>2014-09-03T21:30:00Z</cp:lastPrinted>
  <dcterms:created xsi:type="dcterms:W3CDTF">2014-09-03T18:16:20Z</dcterms:created>
  <dcterms:modified xsi:type="dcterms:W3CDTF">2016-03-22T04:17:20Z</dcterms:modified>
</cp:coreProperties>
</file>